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9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4E6652F3-2BBD-41CE-A551-7A03949186C8}"/>
    <pc:docChg chg="modSld">
      <pc:chgData name="Shaji Varghese" userId="b6635ce32d741a41" providerId="LiveId" clId="{4E6652F3-2BBD-41CE-A551-7A03949186C8}" dt="2024-06-29T03:24:51.849" v="4" actId="113"/>
      <pc:docMkLst>
        <pc:docMk/>
      </pc:docMkLst>
      <pc:sldChg chg="modSp mod">
        <pc:chgData name="Shaji Varghese" userId="b6635ce32d741a41" providerId="LiveId" clId="{4E6652F3-2BBD-41CE-A551-7A03949186C8}" dt="2024-06-29T03:24:26.593" v="0" actId="113"/>
        <pc:sldMkLst>
          <pc:docMk/>
          <pc:sldMk cId="3198249132" sldId="256"/>
        </pc:sldMkLst>
        <pc:spChg chg="mod">
          <ac:chgData name="Shaji Varghese" userId="b6635ce32d741a41" providerId="LiveId" clId="{4E6652F3-2BBD-41CE-A551-7A03949186C8}" dt="2024-06-29T03:24:26.593" v="0" actId="113"/>
          <ac:spMkLst>
            <pc:docMk/>
            <pc:sldMk cId="3198249132" sldId="256"/>
            <ac:spMk id="4" creationId="{82D7369F-2A39-C737-F1C5-D4436D0E5517}"/>
          </ac:spMkLst>
        </pc:spChg>
      </pc:sldChg>
      <pc:sldChg chg="modSp mod">
        <pc:chgData name="Shaji Varghese" userId="b6635ce32d741a41" providerId="LiveId" clId="{4E6652F3-2BBD-41CE-A551-7A03949186C8}" dt="2024-06-29T03:24:32.287" v="1" actId="113"/>
        <pc:sldMkLst>
          <pc:docMk/>
          <pc:sldMk cId="3694428422" sldId="257"/>
        </pc:sldMkLst>
        <pc:spChg chg="mod">
          <ac:chgData name="Shaji Varghese" userId="b6635ce32d741a41" providerId="LiveId" clId="{4E6652F3-2BBD-41CE-A551-7A03949186C8}" dt="2024-06-29T03:24:32.287" v="1" actId="113"/>
          <ac:spMkLst>
            <pc:docMk/>
            <pc:sldMk cId="3694428422" sldId="257"/>
            <ac:spMk id="4" creationId="{82D7369F-2A39-C737-F1C5-D4436D0E5517}"/>
          </ac:spMkLst>
        </pc:spChg>
      </pc:sldChg>
      <pc:sldChg chg="modSp mod">
        <pc:chgData name="Shaji Varghese" userId="b6635ce32d741a41" providerId="LiveId" clId="{4E6652F3-2BBD-41CE-A551-7A03949186C8}" dt="2024-06-29T03:24:37.432" v="2" actId="113"/>
        <pc:sldMkLst>
          <pc:docMk/>
          <pc:sldMk cId="3767066758" sldId="258"/>
        </pc:sldMkLst>
        <pc:spChg chg="mod">
          <ac:chgData name="Shaji Varghese" userId="b6635ce32d741a41" providerId="LiveId" clId="{4E6652F3-2BBD-41CE-A551-7A03949186C8}" dt="2024-06-29T03:24:37.432" v="2" actId="113"/>
          <ac:spMkLst>
            <pc:docMk/>
            <pc:sldMk cId="3767066758" sldId="258"/>
            <ac:spMk id="4" creationId="{82D7369F-2A39-C737-F1C5-D4436D0E5517}"/>
          </ac:spMkLst>
        </pc:spChg>
      </pc:sldChg>
      <pc:sldChg chg="modSp mod">
        <pc:chgData name="Shaji Varghese" userId="b6635ce32d741a41" providerId="LiveId" clId="{4E6652F3-2BBD-41CE-A551-7A03949186C8}" dt="2024-06-29T03:24:44.138" v="3" actId="113"/>
        <pc:sldMkLst>
          <pc:docMk/>
          <pc:sldMk cId="233642355" sldId="259"/>
        </pc:sldMkLst>
        <pc:spChg chg="mod">
          <ac:chgData name="Shaji Varghese" userId="b6635ce32d741a41" providerId="LiveId" clId="{4E6652F3-2BBD-41CE-A551-7A03949186C8}" dt="2024-06-29T03:24:44.138" v="3" actId="113"/>
          <ac:spMkLst>
            <pc:docMk/>
            <pc:sldMk cId="233642355" sldId="259"/>
            <ac:spMk id="4" creationId="{82D7369F-2A39-C737-F1C5-D4436D0E5517}"/>
          </ac:spMkLst>
        </pc:spChg>
      </pc:sldChg>
      <pc:sldChg chg="modSp mod">
        <pc:chgData name="Shaji Varghese" userId="b6635ce32d741a41" providerId="LiveId" clId="{4E6652F3-2BBD-41CE-A551-7A03949186C8}" dt="2024-06-29T03:24:51.849" v="4" actId="113"/>
        <pc:sldMkLst>
          <pc:docMk/>
          <pc:sldMk cId="3452187752" sldId="260"/>
        </pc:sldMkLst>
        <pc:spChg chg="mod">
          <ac:chgData name="Shaji Varghese" userId="b6635ce32d741a41" providerId="LiveId" clId="{4E6652F3-2BBD-41CE-A551-7A03949186C8}" dt="2024-06-29T03:24:51.849" v="4" actId="113"/>
          <ac:spMkLst>
            <pc:docMk/>
            <pc:sldMk cId="3452187752" sldId="260"/>
            <ac:spMk id="4" creationId="{82D7369F-2A39-C737-F1C5-D4436D0E551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91BBF-FC5C-3FB4-2298-D00CBDBEA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A0B0A-BF42-504D-7658-E84A5D1F2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944BC-CEC4-8E10-8C55-14C369E7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446A6-1950-47F9-38D1-F65406C2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69A4D-390A-6EE8-14E6-27F395585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0997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E3845-1CF7-072A-652D-DDBF20341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34CCF9-D46A-D9A8-CE6F-D7309C5326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C0366-297C-9002-97BF-0A6B4B62E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BF535-DF2D-DCD2-A20C-02A48D5F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97B33-4477-454E-2024-3E9415CE1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5454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D2BA7-26DC-BEB8-C1E2-9A17005E3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F667D5-561E-7345-F515-AC91144F2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84A9C-B31C-37D2-9FE9-03978CE46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5DEA9-1D6A-8C6C-F19B-880E29492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3BC0E-012D-F77B-0221-D87A0370B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2769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313A7-7F2F-535E-C1CD-B2304AD0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45E01-F2A6-1DC1-229E-C6ACE23B7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CFD27-0B0F-6A27-427D-44BFFD9FC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CE644-1CCC-3C62-3BE6-781C1895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A2450-C24B-F5C0-AD8A-42689E26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875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FFC65-A23B-6062-069C-903F49FF7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86B1C-16D3-5F9F-5CDB-6D0D67548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3FAF4-5969-E1ED-AFF8-31D3F26A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AEE5C-EE07-238E-53B5-FDEFEAA6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0F9E7-C969-3D0F-7208-201654DC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5541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B7D82-DB68-8EE7-9C6B-84E7A4C1D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F6614-EA34-F7F6-A409-B63AA6F1F3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9C2462-094E-975E-D78A-1E9FD5778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726CC-C364-8AAC-3D25-97273B0D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D4A22-F53A-86B5-8760-718DAEA4D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A5339-D0DB-ECCC-849E-E2DBFDEA8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3282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5A8ED-88C4-FCEB-E857-BABEB5118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44C8C-B641-8A8C-EA3F-4EA9DA046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3717B8-516F-051A-9E13-9E1E8F48D7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41B3D7-AA51-9A8F-61AA-19D0833CE4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CAEBA-07F0-999C-8390-ECD601CAE9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810FFC-BEA6-9B10-4A6B-91E0C5FBA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411D8-5DB1-8229-B424-ACBAA4D10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AF9AF3-B124-6A5C-DBF1-ED0709C28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7169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AB49B-07CA-1F31-6F30-F234045CE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32FEEB-F90F-7482-CCAA-4963309C6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299DB-20AE-4AAB-9C37-7AD617C4D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E2852-C723-4A50-D061-2E3087CC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288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03F6A6-0A67-F19D-E51F-631305FF2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892BFB-AE48-9D37-5F14-749DBFD2C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F2871-1F77-1956-F7D9-4EC8BF31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6788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91E46-2D20-1AF9-9EA0-AA5C216A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36210-FEBE-5AC5-14C6-8B9379915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BE8459-22C3-BD51-C408-37ED6996B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5398C-6AAD-FE1A-9E50-EB48A5339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9206F-DA47-370D-7665-C20040DCA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5D295-14DF-E898-C37D-780D4C72F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1699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18D3B-2072-AF37-D23C-45ED740EE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CBA5AE-D9FB-4EDD-4F81-D169757F6A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21A68-2894-7865-FEB6-64A8FCDA5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F786F-D573-0892-199F-928723600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214288-A273-6451-1582-744D181DF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F8139-A6EA-662C-8DAC-D8914704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601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43E9AE-FD02-5CB7-9474-00EB03CA8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B60D1-37F5-90F1-90F8-9DF0E26B7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174E-E37B-AEA9-0AB3-A4979813B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4A04E-0837-40D6-9766-19FC713D3F90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5C329-1964-9810-5490-5D56ABC37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C5326-2FCE-44ED-118A-7182971A2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ED4FA-453E-4720-80BB-06153420D98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8703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BCE40-92B5-9A58-B51D-F71154563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326" y="0"/>
            <a:ext cx="11426889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latin typeface="ML-TTAmbili" panose="04000000000000000000" pitchFamily="82" charset="0"/>
              </a:rPr>
              <a:t>kotbm³ </a:t>
            </a:r>
            <a:r>
              <a:rPr lang="en-US" sz="4400" b="1" dirty="0" err="1">
                <a:latin typeface="ML-TTAmbili" panose="04000000000000000000" pitchFamily="82" charset="0"/>
              </a:rPr>
              <a:t>ssk</a:t>
            </a:r>
            <a:r>
              <a:rPr lang="en-US" sz="4400" b="1" dirty="0">
                <a:latin typeface="ML-TTAmbili" panose="04000000000000000000" pitchFamily="82" charset="0"/>
              </a:rPr>
              <a:t>\</a:t>
            </a:r>
            <a:r>
              <a:rPr lang="en-US" sz="4400" b="1" dirty="0" err="1">
                <a:latin typeface="ML-TTAmbili" panose="04000000000000000000" pitchFamily="82" charset="0"/>
              </a:rPr>
              <a:t>yta</a:t>
            </a:r>
            <a:r>
              <a:rPr lang="en-US" sz="4400" b="1" dirty="0">
                <a:latin typeface="ML-TTAmbili" panose="04000000000000000000" pitchFamily="82" charset="0"/>
              </a:rPr>
              <a:t> DWÀ¶o-Sp-hn³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s]</a:t>
            </a:r>
            <a:r>
              <a:rPr lang="en-US" sz="4400" b="1" dirty="0" err="1">
                <a:latin typeface="ML-TTAmbili" panose="04000000000000000000" pitchFamily="82" charset="0"/>
              </a:rPr>
              <a:t>mcpXp</a:t>
            </a:r>
            <a:r>
              <a:rPr lang="en-US" sz="4400" b="1" dirty="0">
                <a:latin typeface="ML-TTAmbili" panose="04000000000000000000" pitchFamily="82" charset="0"/>
              </a:rPr>
              <a:t> \o </a:t>
            </a:r>
            <a:r>
              <a:rPr lang="en-US" sz="4400" b="1" dirty="0" err="1">
                <a:latin typeface="ML-TTAmbili" panose="04000000000000000000" pitchFamily="82" charset="0"/>
              </a:rPr>
              <a:t>Pb-sa-Sp¯p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hncpXp</a:t>
            </a:r>
            <a:r>
              <a:rPr lang="en-US" sz="4400" b="1" dirty="0">
                <a:latin typeface="ML-TTAmbili" panose="04000000000000000000" pitchFamily="82" charset="0"/>
              </a:rPr>
              <a:t> {]m]n¡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20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 	</a:t>
            </a:r>
            <a:r>
              <a:rPr lang="en-US" sz="4400" b="1" dirty="0" err="1">
                <a:latin typeface="ML-TTAmbili" panose="04000000000000000000" pitchFamily="82" charset="0"/>
              </a:rPr>
              <a:t>tIÄ¡m-dmbv</a:t>
            </a:r>
            <a:r>
              <a:rPr lang="en-US" sz="4400" b="1" dirty="0">
                <a:latin typeface="ML-TTAmbili" panose="04000000000000000000" pitchFamily="82" charset="0"/>
              </a:rPr>
              <a:t> X³ </a:t>
            </a:r>
            <a:r>
              <a:rPr lang="en-US" sz="4400" b="1" dirty="0" err="1">
                <a:latin typeface="ML-TTAmbili" panose="04000000000000000000" pitchFamily="82" charset="0"/>
              </a:rPr>
              <a:t>Iml</a:t>
            </a:r>
            <a:r>
              <a:rPr lang="en-US" sz="4400" b="1" dirty="0">
                <a:latin typeface="ML-TTAmbili" panose="04000000000000000000" pitchFamily="82" charset="0"/>
              </a:rPr>
              <a:t>-f-[z\n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\mw t]</a:t>
            </a:r>
            <a:r>
              <a:rPr lang="en-US" sz="4400" b="1" dirty="0" err="1">
                <a:latin typeface="ML-TTAmbili" panose="04000000000000000000" pitchFamily="82" charset="0"/>
              </a:rPr>
              <a:t>mIm-dmbv</a:t>
            </a:r>
            <a:r>
              <a:rPr lang="en-US" sz="4400" b="1" dirty="0">
                <a:latin typeface="ML-TTAmbili" panose="04000000000000000000" pitchFamily="82" charset="0"/>
              </a:rPr>
              <a:t> Cu ]</a:t>
            </a:r>
            <a:r>
              <a:rPr lang="en-US" sz="4400" b="1" dirty="0" err="1">
                <a:latin typeface="ML-TTAmbili" panose="04000000000000000000" pitchFamily="82" charset="0"/>
              </a:rPr>
              <a:t>mÀ¯ew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hn«p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tXP-tÊdpw</a:t>
            </a:r>
            <a:r>
              <a:rPr lang="en-US" sz="4400" b="1" dirty="0">
                <a:latin typeface="ML-TTAmbili" panose="04000000000000000000" pitchFamily="82" charset="0"/>
              </a:rPr>
              <a:t> ]</a:t>
            </a:r>
            <a:r>
              <a:rPr lang="en-US" sz="4400" b="1" dirty="0" err="1">
                <a:latin typeface="ML-TTAmbili" panose="04000000000000000000" pitchFamily="82" charset="0"/>
              </a:rPr>
              <a:t>ptc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D7369F-2A39-C737-F1C5-D4436D0E5517}"/>
              </a:ext>
            </a:extLst>
          </p:cNvPr>
          <p:cNvSpPr txBox="1">
            <a:spLocks/>
          </p:cNvSpPr>
          <p:nvPr/>
        </p:nvSpPr>
        <p:spPr>
          <a:xfrm>
            <a:off x="404326" y="3410125"/>
            <a:ext cx="114268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Seeyon</a:t>
            </a:r>
            <a:r>
              <a:rPr lang="en-US" sz="3600" b="1" dirty="0"/>
              <a:t> </a:t>
            </a:r>
            <a:r>
              <a:rPr lang="en-US" sz="3600" b="1" dirty="0" err="1"/>
              <a:t>sainyame</a:t>
            </a:r>
            <a:r>
              <a:rPr lang="en-US" sz="3600" b="1" dirty="0"/>
              <a:t> </a:t>
            </a:r>
            <a:r>
              <a:rPr lang="en-US" sz="3600" b="1" dirty="0" err="1"/>
              <a:t>unarnneeduvin</a:t>
            </a:r>
            <a:endParaRPr lang="en-US" sz="3600" b="1" dirty="0"/>
          </a:p>
          <a:p>
            <a:pPr algn="l"/>
            <a:r>
              <a:rPr lang="en-US" sz="3600" b="1" dirty="0" err="1"/>
              <a:t>Poruthu</a:t>
            </a:r>
            <a:r>
              <a:rPr lang="en-US" sz="3600" b="1" dirty="0"/>
              <a:t> nee </a:t>
            </a:r>
            <a:r>
              <a:rPr lang="en-US" sz="3600" b="1" dirty="0" err="1"/>
              <a:t>jayameduthu</a:t>
            </a:r>
            <a:r>
              <a:rPr lang="en-US" sz="3600" b="1" dirty="0"/>
              <a:t> </a:t>
            </a:r>
            <a:r>
              <a:rPr lang="en-US" sz="3600" b="1" dirty="0" err="1"/>
              <a:t>viruthu</a:t>
            </a:r>
            <a:r>
              <a:rPr lang="en-US" sz="3600" b="1" dirty="0"/>
              <a:t> </a:t>
            </a:r>
            <a:r>
              <a:rPr lang="en-US" sz="3600" b="1" dirty="0" err="1"/>
              <a:t>praapikka</a:t>
            </a:r>
            <a:endParaRPr lang="en-US" sz="3600" b="1" dirty="0"/>
          </a:p>
          <a:p>
            <a:pPr algn="l"/>
            <a:endParaRPr lang="en-US" sz="1600" b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Kelkkaaraay</a:t>
            </a:r>
            <a:r>
              <a:rPr lang="en-US" sz="3600" b="1" i="1" dirty="0"/>
              <a:t> than </a:t>
            </a:r>
            <a:r>
              <a:rPr lang="en-US" sz="3600" b="1" i="1" dirty="0" err="1"/>
              <a:t>kaahaladhwani</a:t>
            </a:r>
            <a:endParaRPr lang="en-US" sz="3600" b="1" i="1" dirty="0"/>
          </a:p>
          <a:p>
            <a:pPr algn="l"/>
            <a:r>
              <a:rPr lang="en-US" sz="3600" b="1" i="1" dirty="0"/>
              <a:t>	Naam </a:t>
            </a:r>
            <a:r>
              <a:rPr lang="en-US" sz="3600" b="1" i="1" dirty="0" err="1"/>
              <a:t>pokaaraay</a:t>
            </a:r>
            <a:r>
              <a:rPr lang="en-US" sz="3600" b="1" i="1" dirty="0"/>
              <a:t> </a:t>
            </a:r>
            <a:r>
              <a:rPr lang="en-US" sz="3600" b="1" i="1" dirty="0" err="1"/>
              <a:t>ee</a:t>
            </a:r>
            <a:r>
              <a:rPr lang="en-US" sz="3600" b="1" i="1" dirty="0"/>
              <a:t> </a:t>
            </a:r>
            <a:r>
              <a:rPr lang="en-US" sz="3600" b="1" i="1" dirty="0" err="1"/>
              <a:t>paarthalam</a:t>
            </a:r>
            <a:r>
              <a:rPr lang="en-US" sz="3600" b="1" i="1" dirty="0"/>
              <a:t> </a:t>
            </a:r>
            <a:r>
              <a:rPr lang="en-US" sz="3600" b="1" i="1" dirty="0" err="1"/>
              <a:t>vittu</a:t>
            </a:r>
            <a:endParaRPr lang="en-US" sz="3600" b="1" i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Thejasserum</a:t>
            </a:r>
            <a:r>
              <a:rPr lang="en-US" sz="3600" b="1" i="1" dirty="0"/>
              <a:t> pure</a:t>
            </a:r>
            <a:endParaRPr lang="en-AE" sz="3600" b="1" i="1" dirty="0"/>
          </a:p>
        </p:txBody>
      </p:sp>
    </p:spTree>
    <p:extLst>
      <p:ext uri="{BB962C8B-B14F-4D97-AF65-F5344CB8AC3E}">
        <p14:creationId xmlns:p14="http://schemas.microsoft.com/office/powerpoint/2010/main" val="3198249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BCE40-92B5-9A58-B51D-F71154563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326" y="0"/>
            <a:ext cx="11426889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 err="1">
                <a:latin typeface="ML-TTAmbili" panose="04000000000000000000" pitchFamily="82" charset="0"/>
              </a:rPr>
              <a:t>kÀÆm</a:t>
            </a:r>
            <a:r>
              <a:rPr lang="en-US" sz="4400" b="1" dirty="0">
                <a:latin typeface="ML-TTAmbili" panose="04000000000000000000" pitchFamily="82" charset="0"/>
              </a:rPr>
              <a:t>-bp-[-§Ä [</a:t>
            </a:r>
            <a:r>
              <a:rPr lang="en-US" sz="4400" b="1" dirty="0" err="1">
                <a:latin typeface="ML-TTAmbili" panose="04000000000000000000" pitchFamily="82" charset="0"/>
              </a:rPr>
              <a:t>cn</a:t>
            </a:r>
            <a:r>
              <a:rPr lang="en-US" sz="4400" b="1" dirty="0">
                <a:latin typeface="ML-TTAmbili" panose="04000000000000000000" pitchFamily="82" charset="0"/>
              </a:rPr>
              <a:t>-¨n-</a:t>
            </a:r>
            <a:r>
              <a:rPr lang="en-US" sz="4400" b="1" dirty="0" err="1">
                <a:latin typeface="ML-TTAmbili" panose="04000000000000000000" pitchFamily="82" charset="0"/>
              </a:rPr>
              <a:t>SpI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ZpjvS</a:t>
            </a:r>
            <a:r>
              <a:rPr lang="en-US" sz="4400" b="1" dirty="0">
                <a:latin typeface="ML-TTAmbili" panose="04000000000000000000" pitchFamily="82" charset="0"/>
              </a:rPr>
              <a:t>-t\</a:t>
            </a:r>
            <a:r>
              <a:rPr lang="en-US" sz="4400" b="1" dirty="0" err="1">
                <a:latin typeface="ML-TTAmbili" panose="04000000000000000000" pitchFamily="82" charset="0"/>
              </a:rPr>
              <a:t>m-sS-XnÀ¯p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n¶p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hnPbw</a:t>
            </a:r>
            <a:r>
              <a:rPr lang="en-US" sz="4400" b="1" dirty="0">
                <a:latin typeface="ML-TTAmbili" panose="04000000000000000000" pitchFamily="82" charset="0"/>
              </a:rPr>
              <a:t> t\Sp-hm³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20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 	</a:t>
            </a:r>
            <a:r>
              <a:rPr lang="en-US" sz="4400" b="1" dirty="0" err="1">
                <a:latin typeface="ML-TTAmbili" panose="04000000000000000000" pitchFamily="82" charset="0"/>
              </a:rPr>
              <a:t>tIÄ¡m-dmbv</a:t>
            </a:r>
            <a:r>
              <a:rPr lang="en-US" sz="4400" b="1" dirty="0">
                <a:latin typeface="ML-TTAmbili" panose="04000000000000000000" pitchFamily="82" charset="0"/>
              </a:rPr>
              <a:t> X³ </a:t>
            </a:r>
            <a:r>
              <a:rPr lang="en-US" sz="4400" b="1" dirty="0" err="1">
                <a:latin typeface="ML-TTAmbili" panose="04000000000000000000" pitchFamily="82" charset="0"/>
              </a:rPr>
              <a:t>Iml</a:t>
            </a:r>
            <a:r>
              <a:rPr lang="en-US" sz="4400" b="1" dirty="0">
                <a:latin typeface="ML-TTAmbili" panose="04000000000000000000" pitchFamily="82" charset="0"/>
              </a:rPr>
              <a:t>-f-[z\n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\mw t]</a:t>
            </a:r>
            <a:r>
              <a:rPr lang="en-US" sz="4400" b="1" dirty="0" err="1">
                <a:latin typeface="ML-TTAmbili" panose="04000000000000000000" pitchFamily="82" charset="0"/>
              </a:rPr>
              <a:t>mIm-dmbv</a:t>
            </a:r>
            <a:r>
              <a:rPr lang="en-US" sz="4400" b="1" dirty="0">
                <a:latin typeface="ML-TTAmbili" panose="04000000000000000000" pitchFamily="82" charset="0"/>
              </a:rPr>
              <a:t> Cu ]</a:t>
            </a:r>
            <a:r>
              <a:rPr lang="en-US" sz="4400" b="1" dirty="0" err="1">
                <a:latin typeface="ML-TTAmbili" panose="04000000000000000000" pitchFamily="82" charset="0"/>
              </a:rPr>
              <a:t>mÀ¯ew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hn«p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tXP-tÊdpw</a:t>
            </a:r>
            <a:r>
              <a:rPr lang="en-US" sz="4400" b="1" dirty="0">
                <a:latin typeface="ML-TTAmbili" panose="04000000000000000000" pitchFamily="82" charset="0"/>
              </a:rPr>
              <a:t> ]</a:t>
            </a:r>
            <a:r>
              <a:rPr lang="en-US" sz="4400" b="1" dirty="0" err="1">
                <a:latin typeface="ML-TTAmbili" panose="04000000000000000000" pitchFamily="82" charset="0"/>
              </a:rPr>
              <a:t>ptc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D7369F-2A39-C737-F1C5-D4436D0E5517}"/>
              </a:ext>
            </a:extLst>
          </p:cNvPr>
          <p:cNvSpPr txBox="1">
            <a:spLocks/>
          </p:cNvSpPr>
          <p:nvPr/>
        </p:nvSpPr>
        <p:spPr>
          <a:xfrm>
            <a:off x="404326" y="3410125"/>
            <a:ext cx="114268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Sarvvaayudhangal</a:t>
            </a:r>
            <a:r>
              <a:rPr lang="en-US" sz="3600" b="1" dirty="0"/>
              <a:t> </a:t>
            </a:r>
            <a:r>
              <a:rPr lang="en-US" sz="3600" b="1" dirty="0" err="1"/>
              <a:t>dharichiduka</a:t>
            </a:r>
            <a:endParaRPr lang="en-US" sz="3600" b="1" dirty="0"/>
          </a:p>
          <a:p>
            <a:pPr algn="l"/>
            <a:r>
              <a:rPr lang="en-US" sz="3600" b="1" dirty="0" err="1"/>
              <a:t>Dushtanodethirthu</a:t>
            </a:r>
            <a:r>
              <a:rPr lang="en-US" sz="3600" b="1" dirty="0"/>
              <a:t> </a:t>
            </a:r>
            <a:r>
              <a:rPr lang="en-US" sz="3600" b="1" dirty="0" err="1"/>
              <a:t>ninnu</a:t>
            </a:r>
            <a:r>
              <a:rPr lang="en-US" sz="3600" b="1" dirty="0"/>
              <a:t> </a:t>
            </a:r>
            <a:r>
              <a:rPr lang="en-US" sz="3600" b="1" dirty="0" err="1"/>
              <a:t>vijayam</a:t>
            </a:r>
            <a:r>
              <a:rPr lang="en-US" sz="3600" b="1" dirty="0"/>
              <a:t> </a:t>
            </a:r>
            <a:r>
              <a:rPr lang="en-US" sz="3600" b="1" dirty="0" err="1"/>
              <a:t>neduvaan</a:t>
            </a:r>
            <a:r>
              <a:rPr lang="en-US" sz="3600" b="1" dirty="0"/>
              <a:t>-</a:t>
            </a:r>
          </a:p>
          <a:p>
            <a:pPr algn="l"/>
            <a:endParaRPr lang="en-US" sz="1600" b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Kelkkaaraay</a:t>
            </a:r>
            <a:r>
              <a:rPr lang="en-US" sz="3600" b="1" i="1" dirty="0"/>
              <a:t> than </a:t>
            </a:r>
            <a:r>
              <a:rPr lang="en-US" sz="3600" b="1" i="1" dirty="0" err="1"/>
              <a:t>kaahaladhwani</a:t>
            </a:r>
            <a:endParaRPr lang="en-US" sz="3600" b="1" i="1" dirty="0"/>
          </a:p>
          <a:p>
            <a:pPr algn="l"/>
            <a:r>
              <a:rPr lang="en-US" sz="3600" b="1" i="1" dirty="0"/>
              <a:t>	Naam </a:t>
            </a:r>
            <a:r>
              <a:rPr lang="en-US" sz="3600" b="1" i="1" dirty="0" err="1"/>
              <a:t>pokaaraay</a:t>
            </a:r>
            <a:r>
              <a:rPr lang="en-US" sz="3600" b="1" i="1" dirty="0"/>
              <a:t> </a:t>
            </a:r>
            <a:r>
              <a:rPr lang="en-US" sz="3600" b="1" i="1" dirty="0" err="1"/>
              <a:t>ee</a:t>
            </a:r>
            <a:r>
              <a:rPr lang="en-US" sz="3600" b="1" i="1" dirty="0"/>
              <a:t> </a:t>
            </a:r>
            <a:r>
              <a:rPr lang="en-US" sz="3600" b="1" i="1" dirty="0" err="1"/>
              <a:t>paarthalam</a:t>
            </a:r>
            <a:r>
              <a:rPr lang="en-US" sz="3600" b="1" i="1" dirty="0"/>
              <a:t> </a:t>
            </a:r>
            <a:r>
              <a:rPr lang="en-US" sz="3600" b="1" i="1" dirty="0" err="1"/>
              <a:t>vittu</a:t>
            </a:r>
            <a:endParaRPr lang="en-US" sz="3600" b="1" i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Thejasserum</a:t>
            </a:r>
            <a:r>
              <a:rPr lang="en-US" sz="3600" b="1" i="1" dirty="0"/>
              <a:t> pure</a:t>
            </a:r>
            <a:endParaRPr lang="en-AE" sz="3600" b="1" i="1" dirty="0"/>
          </a:p>
        </p:txBody>
      </p:sp>
    </p:spTree>
    <p:extLst>
      <p:ext uri="{BB962C8B-B14F-4D97-AF65-F5344CB8AC3E}">
        <p14:creationId xmlns:p14="http://schemas.microsoft.com/office/powerpoint/2010/main" val="369442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BCE40-92B5-9A58-B51D-F71154563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326" y="0"/>
            <a:ext cx="11426889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latin typeface="ML-TTAmbili" panose="04000000000000000000" pitchFamily="82" charset="0"/>
              </a:rPr>
              <a:t>{</a:t>
            </a:r>
            <a:r>
              <a:rPr lang="en-US" sz="4400" b="1" dirty="0" err="1">
                <a:latin typeface="ML-TTAmbili" panose="04000000000000000000" pitchFamily="82" charset="0"/>
              </a:rPr>
              <a:t>InkvtX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ip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hn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mbv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IjvSw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kln-t¨mÀ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\</a:t>
            </a:r>
            <a:r>
              <a:rPr lang="en-US" sz="4400" b="1" dirty="0" err="1">
                <a:latin typeface="ML-TTAmbili" panose="04000000000000000000" pitchFamily="82" charset="0"/>
              </a:rPr>
              <a:t>nXy</a:t>
            </a:r>
            <a:r>
              <a:rPr lang="en-US" sz="4400" b="1" dirty="0">
                <a:latin typeface="ML-TTAmbili" panose="04000000000000000000" pitchFamily="82" charset="0"/>
              </a:rPr>
              <a:t>-\n-</a:t>
            </a:r>
            <a:r>
              <a:rPr lang="en-US" sz="4400" b="1" dirty="0" err="1">
                <a:latin typeface="ML-TTAmbili" panose="04000000000000000000" pitchFamily="82" charset="0"/>
              </a:rPr>
              <a:t>Xy</a:t>
            </a:r>
            <a:r>
              <a:rPr lang="en-US" sz="4400" b="1" dirty="0">
                <a:latin typeface="ML-TTAmbili" panose="04000000000000000000" pitchFamily="82" charset="0"/>
              </a:rPr>
              <a:t>-bp-§Ä </a:t>
            </a:r>
            <a:r>
              <a:rPr lang="en-US" sz="4400" b="1" dirty="0" err="1">
                <a:latin typeface="ML-TTAmbili" panose="04000000000000000000" pitchFamily="82" charset="0"/>
              </a:rPr>
              <a:t>hmgpw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kzÀ</a:t>
            </a:r>
            <a:r>
              <a:rPr lang="en-US" sz="4400" b="1" dirty="0">
                <a:latin typeface="ML-TTAmbili" panose="04000000000000000000" pitchFamily="82" charset="0"/>
              </a:rPr>
              <a:t>¤ </a:t>
            </a:r>
            <a:r>
              <a:rPr lang="en-US" sz="4400" b="1" dirty="0" err="1">
                <a:latin typeface="ML-TTAmbili" panose="04000000000000000000" pitchFamily="82" charset="0"/>
              </a:rPr>
              <a:t>kotbm</a:t>
            </a:r>
            <a:r>
              <a:rPr lang="en-US" sz="4400" b="1" dirty="0">
                <a:latin typeface="ML-TTAmbili" panose="04000000000000000000" pitchFamily="82" charset="0"/>
              </a:rPr>
              <a:t>-\</a:t>
            </a:r>
            <a:r>
              <a:rPr lang="en-US" sz="4400" b="1" dirty="0" err="1">
                <a:latin typeface="ML-TTAmbili" panose="04000000000000000000" pitchFamily="82" charset="0"/>
              </a:rPr>
              <a:t>nÂ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20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 	</a:t>
            </a:r>
            <a:r>
              <a:rPr lang="en-US" sz="4400" b="1" dirty="0" err="1">
                <a:latin typeface="ML-TTAmbili" panose="04000000000000000000" pitchFamily="82" charset="0"/>
              </a:rPr>
              <a:t>tIÄ¡m-dmbv</a:t>
            </a:r>
            <a:r>
              <a:rPr lang="en-US" sz="4400" b="1" dirty="0">
                <a:latin typeface="ML-TTAmbili" panose="04000000000000000000" pitchFamily="82" charset="0"/>
              </a:rPr>
              <a:t> X³ </a:t>
            </a:r>
            <a:r>
              <a:rPr lang="en-US" sz="4400" b="1" dirty="0" err="1">
                <a:latin typeface="ML-TTAmbili" panose="04000000000000000000" pitchFamily="82" charset="0"/>
              </a:rPr>
              <a:t>Iml</a:t>
            </a:r>
            <a:r>
              <a:rPr lang="en-US" sz="4400" b="1" dirty="0">
                <a:latin typeface="ML-TTAmbili" panose="04000000000000000000" pitchFamily="82" charset="0"/>
              </a:rPr>
              <a:t>-f-[z\n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\mw t]</a:t>
            </a:r>
            <a:r>
              <a:rPr lang="en-US" sz="4400" b="1" dirty="0" err="1">
                <a:latin typeface="ML-TTAmbili" panose="04000000000000000000" pitchFamily="82" charset="0"/>
              </a:rPr>
              <a:t>mIm-dmbv</a:t>
            </a:r>
            <a:r>
              <a:rPr lang="en-US" sz="4400" b="1" dirty="0">
                <a:latin typeface="ML-TTAmbili" panose="04000000000000000000" pitchFamily="82" charset="0"/>
              </a:rPr>
              <a:t> Cu ]</a:t>
            </a:r>
            <a:r>
              <a:rPr lang="en-US" sz="4400" b="1" dirty="0" err="1">
                <a:latin typeface="ML-TTAmbili" panose="04000000000000000000" pitchFamily="82" charset="0"/>
              </a:rPr>
              <a:t>mÀ¯ew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hn«p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tXP-tÊdpw</a:t>
            </a:r>
            <a:r>
              <a:rPr lang="en-US" sz="4400" b="1" dirty="0">
                <a:latin typeface="ML-TTAmbili" panose="04000000000000000000" pitchFamily="82" charset="0"/>
              </a:rPr>
              <a:t> ]</a:t>
            </a:r>
            <a:r>
              <a:rPr lang="en-US" sz="4400" b="1" dirty="0" err="1">
                <a:latin typeface="ML-TTAmbili" panose="04000000000000000000" pitchFamily="82" charset="0"/>
              </a:rPr>
              <a:t>ptc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D7369F-2A39-C737-F1C5-D4436D0E5517}"/>
              </a:ext>
            </a:extLst>
          </p:cNvPr>
          <p:cNvSpPr txBox="1">
            <a:spLocks/>
          </p:cNvSpPr>
          <p:nvPr/>
        </p:nvSpPr>
        <p:spPr>
          <a:xfrm>
            <a:off x="404326" y="3410125"/>
            <a:ext cx="114268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Kristhaneshuvinnaay</a:t>
            </a:r>
            <a:r>
              <a:rPr lang="en-US" sz="3600" b="1" dirty="0"/>
              <a:t> </a:t>
            </a:r>
            <a:r>
              <a:rPr lang="en-US" sz="3600" b="1" dirty="0" err="1"/>
              <a:t>kashtam</a:t>
            </a:r>
            <a:r>
              <a:rPr lang="en-US" sz="3600" b="1" dirty="0"/>
              <a:t> </a:t>
            </a:r>
            <a:r>
              <a:rPr lang="en-US" sz="3600" b="1" dirty="0" err="1"/>
              <a:t>sahichor</a:t>
            </a:r>
            <a:endParaRPr lang="en-US" sz="3600" b="1" dirty="0"/>
          </a:p>
          <a:p>
            <a:pPr algn="l"/>
            <a:r>
              <a:rPr lang="en-US" sz="3600" b="1" dirty="0"/>
              <a:t>Nithya </a:t>
            </a:r>
            <a:r>
              <a:rPr lang="en-US" sz="3600" b="1" dirty="0" err="1"/>
              <a:t>nithya</a:t>
            </a:r>
            <a:r>
              <a:rPr lang="en-US" sz="3600" b="1" dirty="0"/>
              <a:t> </a:t>
            </a:r>
            <a:r>
              <a:rPr lang="en-US" sz="3600" b="1" dirty="0" err="1"/>
              <a:t>yugangal</a:t>
            </a:r>
            <a:r>
              <a:rPr lang="en-US" sz="3600" b="1" dirty="0"/>
              <a:t> </a:t>
            </a:r>
            <a:r>
              <a:rPr lang="en-US" sz="3600" b="1" dirty="0" err="1"/>
              <a:t>vaazhum</a:t>
            </a:r>
            <a:r>
              <a:rPr lang="en-US" sz="3600" b="1" dirty="0"/>
              <a:t> </a:t>
            </a:r>
            <a:r>
              <a:rPr lang="en-US" sz="3600" b="1" dirty="0" err="1"/>
              <a:t>swargga</a:t>
            </a:r>
            <a:r>
              <a:rPr lang="en-US" sz="3600" b="1" dirty="0"/>
              <a:t> </a:t>
            </a:r>
            <a:r>
              <a:rPr lang="en-US" sz="3600" b="1" dirty="0" err="1"/>
              <a:t>seeyonil</a:t>
            </a:r>
            <a:r>
              <a:rPr lang="en-US" sz="3600" b="1" dirty="0"/>
              <a:t>-</a:t>
            </a:r>
          </a:p>
          <a:p>
            <a:pPr algn="l"/>
            <a:endParaRPr lang="en-US" sz="1600" b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Kelkkaaraay</a:t>
            </a:r>
            <a:r>
              <a:rPr lang="en-US" sz="3600" b="1" i="1" dirty="0"/>
              <a:t> than </a:t>
            </a:r>
            <a:r>
              <a:rPr lang="en-US" sz="3600" b="1" i="1" dirty="0" err="1"/>
              <a:t>kaahaladhwani</a:t>
            </a:r>
            <a:endParaRPr lang="en-US" sz="3600" b="1" i="1" dirty="0"/>
          </a:p>
          <a:p>
            <a:pPr algn="l"/>
            <a:r>
              <a:rPr lang="en-US" sz="3600" b="1" i="1" dirty="0"/>
              <a:t>	Naam </a:t>
            </a:r>
            <a:r>
              <a:rPr lang="en-US" sz="3600" b="1" i="1" dirty="0" err="1"/>
              <a:t>pokaaraay</a:t>
            </a:r>
            <a:r>
              <a:rPr lang="en-US" sz="3600" b="1" i="1" dirty="0"/>
              <a:t> </a:t>
            </a:r>
            <a:r>
              <a:rPr lang="en-US" sz="3600" b="1" i="1" dirty="0" err="1"/>
              <a:t>ee</a:t>
            </a:r>
            <a:r>
              <a:rPr lang="en-US" sz="3600" b="1" i="1" dirty="0"/>
              <a:t> </a:t>
            </a:r>
            <a:r>
              <a:rPr lang="en-US" sz="3600" b="1" i="1" dirty="0" err="1"/>
              <a:t>paarthalam</a:t>
            </a:r>
            <a:r>
              <a:rPr lang="en-US" sz="3600" b="1" i="1" dirty="0"/>
              <a:t> </a:t>
            </a:r>
            <a:r>
              <a:rPr lang="en-US" sz="3600" b="1" i="1" dirty="0" err="1"/>
              <a:t>vittu</a:t>
            </a:r>
            <a:endParaRPr lang="en-US" sz="3600" b="1" i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Thejasserum</a:t>
            </a:r>
            <a:r>
              <a:rPr lang="en-US" sz="3600" b="1" i="1" dirty="0"/>
              <a:t> pure</a:t>
            </a:r>
            <a:endParaRPr lang="en-AE" sz="3600" b="1" i="1" dirty="0"/>
          </a:p>
        </p:txBody>
      </p:sp>
    </p:spTree>
    <p:extLst>
      <p:ext uri="{BB962C8B-B14F-4D97-AF65-F5344CB8AC3E}">
        <p14:creationId xmlns:p14="http://schemas.microsoft.com/office/powerpoint/2010/main" val="376706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BCE40-92B5-9A58-B51D-F71154563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326" y="0"/>
            <a:ext cx="11426889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latin typeface="ML-TTAmbili" panose="04000000000000000000" pitchFamily="82" charset="0"/>
              </a:rPr>
              <a:t>{]</a:t>
            </a:r>
            <a:r>
              <a:rPr lang="en-US" sz="4400" b="1" dirty="0" err="1">
                <a:latin typeface="ML-TTAmbili" panose="04000000000000000000" pitchFamily="82" charset="0"/>
              </a:rPr>
              <a:t>Xymi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F¶nÂ</a:t>
            </a:r>
            <a:r>
              <a:rPr lang="en-US" sz="4400" b="1" dirty="0">
                <a:latin typeface="ML-TTAmbili" panose="04000000000000000000" pitchFamily="82" charset="0"/>
              </a:rPr>
              <a:t> hÀ²n-¨o-</a:t>
            </a:r>
            <a:r>
              <a:rPr lang="en-US" sz="4400" b="1" dirty="0" err="1">
                <a:latin typeface="ML-TTAmbili" panose="04000000000000000000" pitchFamily="82" charset="0"/>
              </a:rPr>
              <a:t>Spt</a:t>
            </a:r>
            <a:r>
              <a:rPr lang="en-US" sz="4400" b="1" dirty="0">
                <a:latin typeface="ML-TTAmbili" panose="04000000000000000000" pitchFamily="82" charset="0"/>
              </a:rPr>
              <a:t>¶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A§p-sN¶p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ImWp</a:t>
            </a:r>
            <a:r>
              <a:rPr lang="en-US" sz="4400" b="1" dirty="0">
                <a:latin typeface="ML-TTAmbili" panose="04000000000000000000" pitchFamily="82" charset="0"/>
              </a:rPr>
              <a:t>-hm-s\³ {]nb³ s]</a:t>
            </a:r>
            <a:r>
              <a:rPr lang="en-US" sz="4400" b="1" dirty="0" err="1">
                <a:latin typeface="ML-TTAmbili" panose="04000000000000000000" pitchFamily="82" charset="0"/>
              </a:rPr>
              <a:t>m·p-Jw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20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 	</a:t>
            </a:r>
            <a:r>
              <a:rPr lang="en-US" sz="4400" b="1" dirty="0" err="1">
                <a:latin typeface="ML-TTAmbili" panose="04000000000000000000" pitchFamily="82" charset="0"/>
              </a:rPr>
              <a:t>tIÄ¡m-dmbv</a:t>
            </a:r>
            <a:r>
              <a:rPr lang="en-US" sz="4400" b="1" dirty="0">
                <a:latin typeface="ML-TTAmbili" panose="04000000000000000000" pitchFamily="82" charset="0"/>
              </a:rPr>
              <a:t> X³ </a:t>
            </a:r>
            <a:r>
              <a:rPr lang="en-US" sz="4400" b="1" dirty="0" err="1">
                <a:latin typeface="ML-TTAmbili" panose="04000000000000000000" pitchFamily="82" charset="0"/>
              </a:rPr>
              <a:t>Iml</a:t>
            </a:r>
            <a:r>
              <a:rPr lang="en-US" sz="4400" b="1" dirty="0">
                <a:latin typeface="ML-TTAmbili" panose="04000000000000000000" pitchFamily="82" charset="0"/>
              </a:rPr>
              <a:t>-f-[z\n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\mw t]</a:t>
            </a:r>
            <a:r>
              <a:rPr lang="en-US" sz="4400" b="1" dirty="0" err="1">
                <a:latin typeface="ML-TTAmbili" panose="04000000000000000000" pitchFamily="82" charset="0"/>
              </a:rPr>
              <a:t>mIm-dmbv</a:t>
            </a:r>
            <a:r>
              <a:rPr lang="en-US" sz="4400" b="1" dirty="0">
                <a:latin typeface="ML-TTAmbili" panose="04000000000000000000" pitchFamily="82" charset="0"/>
              </a:rPr>
              <a:t> Cu ]</a:t>
            </a:r>
            <a:r>
              <a:rPr lang="en-US" sz="4400" b="1" dirty="0" err="1">
                <a:latin typeface="ML-TTAmbili" panose="04000000000000000000" pitchFamily="82" charset="0"/>
              </a:rPr>
              <a:t>mÀ¯ew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hn«p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tXP-tÊdpw</a:t>
            </a:r>
            <a:r>
              <a:rPr lang="en-US" sz="4400" b="1" dirty="0">
                <a:latin typeface="ML-TTAmbili" panose="04000000000000000000" pitchFamily="82" charset="0"/>
              </a:rPr>
              <a:t> ]</a:t>
            </a:r>
            <a:r>
              <a:rPr lang="en-US" sz="4400" b="1" dirty="0" err="1">
                <a:latin typeface="ML-TTAmbili" panose="04000000000000000000" pitchFamily="82" charset="0"/>
              </a:rPr>
              <a:t>ptc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D7369F-2A39-C737-F1C5-D4436D0E5517}"/>
              </a:ext>
            </a:extLst>
          </p:cNvPr>
          <p:cNvSpPr txBox="1">
            <a:spLocks/>
          </p:cNvSpPr>
          <p:nvPr/>
        </p:nvSpPr>
        <p:spPr>
          <a:xfrm>
            <a:off x="404326" y="3410125"/>
            <a:ext cx="114268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Prathyaasha</a:t>
            </a:r>
            <a:r>
              <a:rPr lang="en-US" sz="3600" b="1" dirty="0"/>
              <a:t> </a:t>
            </a:r>
            <a:r>
              <a:rPr lang="en-US" sz="3600" b="1" dirty="0" err="1"/>
              <a:t>ennil</a:t>
            </a:r>
            <a:r>
              <a:rPr lang="en-US" sz="3600" b="1" dirty="0"/>
              <a:t> </a:t>
            </a:r>
            <a:r>
              <a:rPr lang="en-US" sz="3600" b="1" dirty="0" err="1"/>
              <a:t>vardhichiedunne</a:t>
            </a:r>
            <a:endParaRPr lang="en-US" sz="3600" b="1" dirty="0"/>
          </a:p>
          <a:p>
            <a:pPr algn="l"/>
            <a:r>
              <a:rPr lang="en-US" sz="3600" b="1" dirty="0" err="1"/>
              <a:t>Angu</a:t>
            </a:r>
            <a:r>
              <a:rPr lang="en-US" sz="3600" b="1" dirty="0"/>
              <a:t> </a:t>
            </a:r>
            <a:r>
              <a:rPr lang="en-US" sz="3600" b="1" dirty="0" err="1"/>
              <a:t>chennu</a:t>
            </a:r>
            <a:r>
              <a:rPr lang="en-US" sz="3600" b="1" dirty="0"/>
              <a:t> </a:t>
            </a:r>
            <a:r>
              <a:rPr lang="en-US" sz="3600" b="1" dirty="0" err="1"/>
              <a:t>kaanuvaanen</a:t>
            </a:r>
            <a:r>
              <a:rPr lang="en-US" sz="3600" b="1" dirty="0"/>
              <a:t> </a:t>
            </a:r>
            <a:r>
              <a:rPr lang="en-US" sz="3600" b="1" dirty="0" err="1"/>
              <a:t>priyan</a:t>
            </a:r>
            <a:r>
              <a:rPr lang="en-US" sz="3600" b="1" dirty="0"/>
              <a:t> </a:t>
            </a:r>
            <a:r>
              <a:rPr lang="en-US" sz="3600" b="1" dirty="0" err="1"/>
              <a:t>ponmukham</a:t>
            </a:r>
            <a:endParaRPr lang="en-US" sz="3600" b="1" dirty="0"/>
          </a:p>
          <a:p>
            <a:pPr algn="l"/>
            <a:endParaRPr lang="en-US" sz="1600" b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Kelkkaaraay</a:t>
            </a:r>
            <a:r>
              <a:rPr lang="en-US" sz="3600" b="1" i="1" dirty="0"/>
              <a:t> than </a:t>
            </a:r>
            <a:r>
              <a:rPr lang="en-US" sz="3600" b="1" i="1" dirty="0" err="1"/>
              <a:t>kaahaladhwani</a:t>
            </a:r>
            <a:endParaRPr lang="en-US" sz="3600" b="1" i="1" dirty="0"/>
          </a:p>
          <a:p>
            <a:pPr algn="l"/>
            <a:r>
              <a:rPr lang="en-US" sz="3600" b="1" i="1" dirty="0"/>
              <a:t>	Naam </a:t>
            </a:r>
            <a:r>
              <a:rPr lang="en-US" sz="3600" b="1" i="1" dirty="0" err="1"/>
              <a:t>pokaaraay</a:t>
            </a:r>
            <a:r>
              <a:rPr lang="en-US" sz="3600" b="1" i="1" dirty="0"/>
              <a:t> </a:t>
            </a:r>
            <a:r>
              <a:rPr lang="en-US" sz="3600" b="1" i="1" dirty="0" err="1"/>
              <a:t>ee</a:t>
            </a:r>
            <a:r>
              <a:rPr lang="en-US" sz="3600" b="1" i="1" dirty="0"/>
              <a:t> </a:t>
            </a:r>
            <a:r>
              <a:rPr lang="en-US" sz="3600" b="1" i="1" dirty="0" err="1"/>
              <a:t>paarthalam</a:t>
            </a:r>
            <a:r>
              <a:rPr lang="en-US" sz="3600" b="1" i="1" dirty="0"/>
              <a:t> </a:t>
            </a:r>
            <a:r>
              <a:rPr lang="en-US" sz="3600" b="1" i="1" dirty="0" err="1"/>
              <a:t>vittu</a:t>
            </a:r>
            <a:endParaRPr lang="en-US" sz="3600" b="1" i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Thejasserum</a:t>
            </a:r>
            <a:r>
              <a:rPr lang="en-US" sz="3600" b="1" i="1" dirty="0"/>
              <a:t> pure</a:t>
            </a:r>
            <a:endParaRPr lang="en-AE" sz="3600" b="1" i="1" dirty="0"/>
          </a:p>
        </p:txBody>
      </p:sp>
    </p:spTree>
    <p:extLst>
      <p:ext uri="{BB962C8B-B14F-4D97-AF65-F5344CB8AC3E}">
        <p14:creationId xmlns:p14="http://schemas.microsoft.com/office/powerpoint/2010/main" val="233642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BCE40-92B5-9A58-B51D-F71154563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326" y="0"/>
            <a:ext cx="11426889" cy="3429000"/>
          </a:xfrm>
        </p:spPr>
        <p:txBody>
          <a:bodyPr anchor="ctr">
            <a:normAutofit/>
          </a:bodyPr>
          <a:lstStyle/>
          <a:p>
            <a:pPr algn="l"/>
            <a:r>
              <a:rPr lang="pl-PL" sz="4400" b="1" dirty="0">
                <a:latin typeface="ML-TTAmbili" panose="04000000000000000000" pitchFamily="82" charset="0"/>
              </a:rPr>
              <a:t>B\-µ-ta, \nXym-\-µta</a:t>
            </a:r>
            <a:br>
              <a:rPr lang="pl-PL" sz="4400" b="1" dirty="0">
                <a:latin typeface="ML-TTAmbili" panose="04000000000000000000" pitchFamily="82" charset="0"/>
              </a:rPr>
            </a:br>
            <a:r>
              <a:rPr lang="pl-PL" sz="4400" b="1" dirty="0">
                <a:latin typeface="ML-TTAmbili" panose="04000000000000000000" pitchFamily="82" charset="0"/>
              </a:rPr>
              <a:t>Im´-t\mSp hmgpw Imew F{X B\-µw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20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 	</a:t>
            </a:r>
            <a:r>
              <a:rPr lang="en-US" sz="4400" b="1" dirty="0" err="1">
                <a:latin typeface="ML-TTAmbili" panose="04000000000000000000" pitchFamily="82" charset="0"/>
              </a:rPr>
              <a:t>tIÄ¡m-dmbv</a:t>
            </a:r>
            <a:r>
              <a:rPr lang="en-US" sz="4400" b="1" dirty="0">
                <a:latin typeface="ML-TTAmbili" panose="04000000000000000000" pitchFamily="82" charset="0"/>
              </a:rPr>
              <a:t> X³ </a:t>
            </a:r>
            <a:r>
              <a:rPr lang="en-US" sz="4400" b="1" dirty="0" err="1">
                <a:latin typeface="ML-TTAmbili" panose="04000000000000000000" pitchFamily="82" charset="0"/>
              </a:rPr>
              <a:t>Iml</a:t>
            </a:r>
            <a:r>
              <a:rPr lang="en-US" sz="4400" b="1" dirty="0">
                <a:latin typeface="ML-TTAmbili" panose="04000000000000000000" pitchFamily="82" charset="0"/>
              </a:rPr>
              <a:t>-f-[z\n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\mw t]</a:t>
            </a:r>
            <a:r>
              <a:rPr lang="en-US" sz="4400" b="1" dirty="0" err="1">
                <a:latin typeface="ML-TTAmbili" panose="04000000000000000000" pitchFamily="82" charset="0"/>
              </a:rPr>
              <a:t>mIm-dmbv</a:t>
            </a:r>
            <a:r>
              <a:rPr lang="en-US" sz="4400" b="1" dirty="0">
                <a:latin typeface="ML-TTAmbili" panose="04000000000000000000" pitchFamily="82" charset="0"/>
              </a:rPr>
              <a:t> Cu ]</a:t>
            </a:r>
            <a:r>
              <a:rPr lang="en-US" sz="4400" b="1" dirty="0" err="1">
                <a:latin typeface="ML-TTAmbili" panose="04000000000000000000" pitchFamily="82" charset="0"/>
              </a:rPr>
              <a:t>mÀ¯ew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hn«p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tXP-tÊdpw</a:t>
            </a:r>
            <a:r>
              <a:rPr lang="en-US" sz="4400" b="1" dirty="0">
                <a:latin typeface="ML-TTAmbili" panose="04000000000000000000" pitchFamily="82" charset="0"/>
              </a:rPr>
              <a:t> ]</a:t>
            </a:r>
            <a:r>
              <a:rPr lang="en-US" sz="4400" b="1" dirty="0" err="1">
                <a:latin typeface="ML-TTAmbili" panose="04000000000000000000" pitchFamily="82" charset="0"/>
              </a:rPr>
              <a:t>ptc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D7369F-2A39-C737-F1C5-D4436D0E5517}"/>
              </a:ext>
            </a:extLst>
          </p:cNvPr>
          <p:cNvSpPr txBox="1">
            <a:spLocks/>
          </p:cNvSpPr>
          <p:nvPr/>
        </p:nvSpPr>
        <p:spPr>
          <a:xfrm>
            <a:off x="404326" y="3410125"/>
            <a:ext cx="114268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Aanandame</a:t>
            </a:r>
            <a:r>
              <a:rPr lang="en-US" sz="3600" b="1" dirty="0"/>
              <a:t>, </a:t>
            </a:r>
            <a:r>
              <a:rPr lang="en-US" sz="3600" b="1" dirty="0" err="1"/>
              <a:t>nithyaanadame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Kaanthanodu</a:t>
            </a:r>
            <a:r>
              <a:rPr lang="en-US" sz="3600" b="1" dirty="0"/>
              <a:t> </a:t>
            </a:r>
            <a:r>
              <a:rPr lang="en-US" sz="3600" b="1" dirty="0" err="1"/>
              <a:t>vaazhum</a:t>
            </a:r>
            <a:r>
              <a:rPr lang="en-US" sz="3600" b="1" dirty="0"/>
              <a:t> </a:t>
            </a:r>
            <a:r>
              <a:rPr lang="en-US" sz="3600" b="1" dirty="0" err="1"/>
              <a:t>kaalam</a:t>
            </a:r>
            <a:r>
              <a:rPr lang="en-US" sz="3600" b="1" dirty="0"/>
              <a:t> </a:t>
            </a:r>
            <a:r>
              <a:rPr lang="en-US" sz="3600" b="1" dirty="0" err="1"/>
              <a:t>ethra</a:t>
            </a:r>
            <a:r>
              <a:rPr lang="en-US" sz="3600" b="1" dirty="0"/>
              <a:t> </a:t>
            </a:r>
            <a:r>
              <a:rPr lang="en-US" sz="3600" b="1" dirty="0" err="1"/>
              <a:t>aanandam</a:t>
            </a:r>
            <a:endParaRPr lang="en-US" sz="3600" b="1" dirty="0"/>
          </a:p>
          <a:p>
            <a:pPr algn="l"/>
            <a:endParaRPr lang="en-US" sz="1600" b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Kelkkaaraay</a:t>
            </a:r>
            <a:r>
              <a:rPr lang="en-US" sz="3600" b="1" i="1" dirty="0"/>
              <a:t> than </a:t>
            </a:r>
            <a:r>
              <a:rPr lang="en-US" sz="3600" b="1" i="1" dirty="0" err="1"/>
              <a:t>kaahaladhwani</a:t>
            </a:r>
            <a:endParaRPr lang="en-US" sz="3600" b="1" i="1" dirty="0"/>
          </a:p>
          <a:p>
            <a:pPr algn="l"/>
            <a:r>
              <a:rPr lang="en-US" sz="3600" b="1" i="1" dirty="0"/>
              <a:t>	Naam </a:t>
            </a:r>
            <a:r>
              <a:rPr lang="en-US" sz="3600" b="1" i="1" dirty="0" err="1"/>
              <a:t>pokaaraay</a:t>
            </a:r>
            <a:r>
              <a:rPr lang="en-US" sz="3600" b="1" i="1" dirty="0"/>
              <a:t> </a:t>
            </a:r>
            <a:r>
              <a:rPr lang="en-US" sz="3600" b="1" i="1" dirty="0" err="1"/>
              <a:t>ee</a:t>
            </a:r>
            <a:r>
              <a:rPr lang="en-US" sz="3600" b="1" i="1" dirty="0"/>
              <a:t> </a:t>
            </a:r>
            <a:r>
              <a:rPr lang="en-US" sz="3600" b="1" i="1" dirty="0" err="1"/>
              <a:t>paarthalam</a:t>
            </a:r>
            <a:r>
              <a:rPr lang="en-US" sz="3600" b="1" i="1" dirty="0"/>
              <a:t> </a:t>
            </a:r>
            <a:r>
              <a:rPr lang="en-US" sz="3600" b="1" i="1" dirty="0" err="1"/>
              <a:t>vittu</a:t>
            </a:r>
            <a:endParaRPr lang="en-US" sz="3600" b="1" i="1" dirty="0"/>
          </a:p>
          <a:p>
            <a:pPr algn="l"/>
            <a:r>
              <a:rPr lang="en-US" sz="3600" b="1" i="1" dirty="0"/>
              <a:t>	</a:t>
            </a:r>
            <a:r>
              <a:rPr lang="en-US" sz="3600" b="1" i="1" dirty="0" err="1"/>
              <a:t>Thejasserum</a:t>
            </a:r>
            <a:r>
              <a:rPr lang="en-US" sz="3600" b="1" i="1" dirty="0"/>
              <a:t> pure</a:t>
            </a:r>
            <a:endParaRPr lang="en-AE" sz="3600" b="1" i="1" dirty="0"/>
          </a:p>
        </p:txBody>
      </p:sp>
    </p:spTree>
    <p:extLst>
      <p:ext uri="{BB962C8B-B14F-4D97-AF65-F5344CB8AC3E}">
        <p14:creationId xmlns:p14="http://schemas.microsoft.com/office/powerpoint/2010/main" val="3452187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385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ML-TTAmbili</vt:lpstr>
      <vt:lpstr>Office Theme</vt:lpstr>
      <vt:lpstr>kotbm³ ssk\yta DWÀ¶o-Sp-hn³ s]mcpXp \o Pb-sa-Sp¯p hncpXp {]m]n¡     tIÄ¡m-dmbv X³ Iml-f-[z\n   \mw t]mIm-dmbv Cu ]mÀ¯ew hn«p   tXP-tÊdpw ]ptc</vt:lpstr>
      <vt:lpstr>kÀÆm-bp-[-§Ä [cn-¨n-SpI ZpjvS-t\m-sS-XnÀ¯p \n¶p hnPbw t\Sp-hm³     tIÄ¡m-dmbv X³ Iml-f-[z\n   \mw t]mIm-dmbv Cu ]mÀ¯ew hn«p   tXP-tÊdpw ]ptc</vt:lpstr>
      <vt:lpstr>{InkvtX-ip-hn-¶mbv IjvSw kln-t¨mÀ \nXy-\n-Xy-bp-§Ä hmgpw kzÀ¤ kotbm-\nÂ     tIÄ¡m-dmbv X³ Iml-f-[z\n   \mw t]mIm-dmbv Cu ]mÀ¯ew hn«p   tXP-tÊdpw ]ptc</vt:lpstr>
      <vt:lpstr>{]Xymi F¶nÂ hÀ²n-¨o-Spt¶ A§p-sN¶p ImWp-hm-s\³ {]nb³ s]m·p-Jw     tIÄ¡m-dmbv X³ Iml-f-[z\n   \mw t]mIm-dmbv Cu ]mÀ¯ew hn«p   tXP-tÊdpw ]ptc</vt:lpstr>
      <vt:lpstr>B\-µ-ta, \nXym-\-µta Im´-t\mSp hmgpw Imew F{X B\-µw     tIÄ¡m-dmbv X³ Iml-f-[z\n   \mw t]mIm-dmbv Cu ]mÀ¯ew hn«p   tXP-tÊdpw ]ptc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സീയോന്‍ സൈന്യമേ ഉണര്‍ന്നീടുവി</dc:title>
  <dc:subject>1047</dc:subject>
  <dc:creator>P.P.M</dc:creator>
  <cp:keywords>Formatting Pending</cp:keywords>
  <cp:lastModifiedBy>Shaji Varghese</cp:lastModifiedBy>
  <cp:revision>2</cp:revision>
  <dcterms:created xsi:type="dcterms:W3CDTF">2023-10-07T15:47:10Z</dcterms:created>
  <dcterms:modified xsi:type="dcterms:W3CDTF">2024-06-29T03:24:52Z</dcterms:modified>
</cp:coreProperties>
</file>